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78" r:id="rId3"/>
    <p:sldId id="265" r:id="rId4"/>
    <p:sldId id="267" r:id="rId5"/>
    <p:sldId id="268" r:id="rId6"/>
    <p:sldId id="269" r:id="rId7"/>
    <p:sldId id="272" r:id="rId8"/>
    <p:sldId id="273" r:id="rId9"/>
    <p:sldId id="274" r:id="rId10"/>
    <p:sldId id="275" r:id="rId11"/>
    <p:sldId id="270" r:id="rId12"/>
    <p:sldId id="27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9DC02-CA92-4DBD-8E3E-5B2C9D397528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0B663-5BE0-4EAD-AE61-37CD20D5A57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87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7E780-EEAF-4EDB-A6FF-CF2D5B981E40}" type="slidenum">
              <a:rPr lang="sr-Latn-RS" smtClean="0"/>
              <a:pPr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5793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9234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8319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14995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426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7850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76371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1081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5255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1339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0832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96800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B9ED-0F47-4757-99FD-23AEB4DEA0E9}" type="datetimeFigureOut">
              <a:rPr lang="sr-Latn-RS" smtClean="0"/>
              <a:pPr/>
              <a:t>2.4.2020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C09F-65C9-4008-8A41-0C333210CA5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0297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1287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 smtClean="0">
                <a:solidFill>
                  <a:srgbClr val="FFFF00"/>
                </a:solidFill>
              </a:rPr>
              <a:t>Dobro došli na čas srpskog jezika!</a:t>
            </a:r>
          </a:p>
          <a:p>
            <a:endParaRPr lang="sr-Latn-RS" sz="4400" dirty="0"/>
          </a:p>
          <a:p>
            <a:endParaRPr lang="sr-Latn-RS" sz="4400" dirty="0"/>
          </a:p>
          <a:p>
            <a:r>
              <a:rPr lang="sr-Latn-RS" sz="4400" dirty="0" smtClean="0"/>
              <a:t>Na današnjem času ćemo se podsetiti svega što smo do sada učili o glagolima.</a:t>
            </a:r>
            <a:endParaRPr lang="sr-Latn-RS" sz="4400" dirty="0"/>
          </a:p>
        </p:txBody>
      </p:sp>
    </p:spTree>
    <p:extLst>
      <p:ext uri="{BB962C8B-B14F-4D97-AF65-F5344CB8AC3E}">
        <p14:creationId xmlns:p14="http://schemas.microsoft.com/office/powerpoint/2010/main" xmlns="" val="30910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1</a:t>
            </a:r>
            <a:r>
              <a:rPr lang="sr-Latn-RS" dirty="0" smtClean="0"/>
              <a:t>. Nacrtaj datu tabelu u svesci i rasporedi date glagole: </a:t>
            </a:r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čitati, razmišljati, sanjati, grmi, trčati,seva.</a:t>
            </a:r>
          </a:p>
          <a:p>
            <a:pPr marL="0" indent="0">
              <a:buNone/>
            </a:pPr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895385"/>
              </p:ext>
            </p:extLst>
          </p:nvPr>
        </p:nvGraphicFramePr>
        <p:xfrm>
          <a:off x="1403649" y="2348880"/>
          <a:ext cx="6480720" cy="28083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60240"/>
                <a:gridCol w="2160240"/>
                <a:gridCol w="216024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radnja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stanje</a:t>
                      </a:r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 smtClean="0"/>
                        <a:t>zbivanje</a:t>
                      </a:r>
                      <a:endParaRPr lang="sr-Latn-RS" sz="2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70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2. Napiši po jednu rečenicu za svako glagolsko vreme.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3. Napiši pravilno sledeće rečenice: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Ne mam  domaći.</a:t>
            </a:r>
          </a:p>
          <a:p>
            <a:pPr marL="0" indent="0">
              <a:buNone/>
            </a:pPr>
            <a:r>
              <a:rPr lang="sr-Latn-RS" dirty="0" smtClean="0"/>
              <a:t>Nemogu da se probudim.</a:t>
            </a:r>
          </a:p>
          <a:p>
            <a:pPr marL="0" indent="0">
              <a:buNone/>
            </a:pPr>
            <a:r>
              <a:rPr lang="sr-Latn-RS" dirty="0" smtClean="0"/>
              <a:t>Dali ideš na posao?</a:t>
            </a:r>
          </a:p>
          <a:p>
            <a:pPr marL="0" indent="0">
              <a:buNone/>
            </a:pPr>
            <a:r>
              <a:rPr lang="sr-Latn-RS" dirty="0" smtClean="0"/>
              <a:t>Ićiću u školu.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3193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5400" dirty="0" smtClean="0"/>
              <a:t>Urađene zadatke u svesci slikajte i pošaljite!</a:t>
            </a:r>
            <a:endParaRPr lang="sr-Latn-RS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1897" y="3501008"/>
            <a:ext cx="277230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22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girl_read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00125"/>
            <a:ext cx="2760662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2" descr="child-writing-l.jpg"/>
          <p:cNvPicPr>
            <a:picLocks noChangeAspect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4758531" y="786472"/>
            <a:ext cx="2643187" cy="198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3" descr="kulpic3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6" y="3471923"/>
            <a:ext cx="1571625" cy="2106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28625" y="214313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3200" dirty="0" smtClean="0">
                <a:latin typeface="Calibri" pitchFamily="34" charset="0"/>
              </a:rPr>
              <a:t>Šta ko radi?</a:t>
            </a:r>
            <a:endParaRPr lang="sr-Latn-CS" sz="3200" dirty="0">
              <a:latin typeface="Gill Sans MT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000375"/>
            <a:ext cx="2857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800" dirty="0" smtClean="0">
                <a:latin typeface="Calibri" pitchFamily="34" charset="0"/>
              </a:rPr>
              <a:t>Devojčica </a:t>
            </a:r>
            <a:r>
              <a:rPr lang="sr-Latn-RS" sz="2800" dirty="0" smtClean="0">
                <a:solidFill>
                  <a:srgbClr val="FFFF00"/>
                </a:solidFill>
                <a:latin typeface="Calibri" pitchFamily="34" charset="0"/>
              </a:rPr>
              <a:t>čita</a:t>
            </a:r>
            <a:r>
              <a:rPr lang="sr-Cyrl-CS" sz="2800" dirty="0" smtClean="0">
                <a:latin typeface="Calibri" pitchFamily="34" charset="0"/>
              </a:rPr>
              <a:t>.</a:t>
            </a:r>
            <a:endParaRPr lang="sr-Latn-CS" sz="2800" dirty="0">
              <a:latin typeface="Gill Sans MT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64089" y="2769260"/>
            <a:ext cx="2208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800" dirty="0" smtClean="0">
                <a:latin typeface="Calibri" pitchFamily="34" charset="0"/>
              </a:rPr>
              <a:t>Dečak </a:t>
            </a:r>
            <a:r>
              <a:rPr lang="sr-Latn-RS" sz="2800" dirty="0" smtClean="0">
                <a:solidFill>
                  <a:srgbClr val="FFFF00"/>
                </a:solidFill>
                <a:latin typeface="Calibri" pitchFamily="34" charset="0"/>
              </a:rPr>
              <a:t>piše</a:t>
            </a:r>
            <a:r>
              <a:rPr lang="sr-Latn-RS" sz="2800" dirty="0" smtClean="0">
                <a:latin typeface="Calibri" pitchFamily="34" charset="0"/>
              </a:rPr>
              <a:t>.</a:t>
            </a:r>
            <a:endParaRPr lang="sr-Latn-CS" sz="2800" dirty="0">
              <a:latin typeface="Gill Sans MT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4998" y="5916813"/>
            <a:ext cx="2143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Kuvar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kuva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  <p:pic>
        <p:nvPicPr>
          <p:cNvPr id="10253" name="Picture 12" descr="ii_electrical_cord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3608" y="3674145"/>
            <a:ext cx="2016125" cy="266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87624" y="6316923"/>
            <a:ext cx="2489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Muzičar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svira</a:t>
            </a:r>
            <a:r>
              <a:rPr lang="sr-Cyrl-C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98801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428625" y="214313"/>
            <a:ext cx="292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3200" dirty="0" smtClean="0">
                <a:latin typeface="Calibri" pitchFamily="34" charset="0"/>
              </a:rPr>
              <a:t>Šta ko radi?</a:t>
            </a:r>
            <a:endParaRPr lang="sr-Latn-CS" sz="3200" dirty="0">
              <a:latin typeface="Gill Sans MT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3214688"/>
            <a:ext cx="2199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Beba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 spava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  <p:pic>
        <p:nvPicPr>
          <p:cNvPr id="11270" name="Picture 8" descr="brena-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714750"/>
            <a:ext cx="1857375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9188" y="3357563"/>
            <a:ext cx="3143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Pas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leži</a:t>
            </a:r>
            <a:r>
              <a:rPr lang="sr-Latn-RS" sz="2000" dirty="0" smtClean="0">
                <a:latin typeface="Calibri" pitchFamily="34" charset="0"/>
              </a:rPr>
              <a:t>.</a:t>
            </a:r>
            <a:endParaRPr lang="sr-Latn-CS" sz="2000" dirty="0">
              <a:latin typeface="Gill Sans MT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6357938"/>
            <a:ext cx="1571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Dečak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sedi</a:t>
            </a:r>
            <a:r>
              <a:rPr lang="sr-Latn-RS" sz="2000" dirty="0" smtClean="0">
                <a:latin typeface="Calibri" pitchFamily="34" charset="0"/>
              </a:rPr>
              <a:t>.</a:t>
            </a:r>
            <a:endParaRPr lang="sr-Latn-CS" sz="2000" dirty="0">
              <a:latin typeface="Gill Sans MT" pitchFamily="34" charset="0"/>
            </a:endParaRPr>
          </a:p>
        </p:txBody>
      </p:sp>
      <p:pic>
        <p:nvPicPr>
          <p:cNvPr id="5" name="Picture 4" descr="dobar-pas-cuvar.jpg"/>
          <p:cNvPicPr>
            <a:picLocks noChangeAspect="1"/>
          </p:cNvPicPr>
          <p:nvPr/>
        </p:nvPicPr>
        <p:blipFill>
          <a:blip r:embed="rId4" cstate="screen">
            <a:lum bright="10000"/>
          </a:blip>
          <a:stretch>
            <a:fillRect/>
          </a:stretch>
        </p:blipFill>
        <p:spPr>
          <a:xfrm>
            <a:off x="4572000" y="857232"/>
            <a:ext cx="3286148" cy="2464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4" name="Picture 1" descr="278893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928688"/>
            <a:ext cx="3357562" cy="2232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a1mq3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7357" y="3769180"/>
            <a:ext cx="3239741" cy="2235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59082" y="6082449"/>
            <a:ext cx="3143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RS" sz="2400" dirty="0" smtClean="0">
                <a:latin typeface="Calibri" pitchFamily="34" charset="0"/>
              </a:rPr>
              <a:t>Cvet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miriše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20283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28625" y="214313"/>
            <a:ext cx="4786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3200" dirty="0" smtClean="0">
                <a:latin typeface="Calibri" pitchFamily="34" charset="0"/>
              </a:rPr>
              <a:t>Šta se zbiva u proirodi?</a:t>
            </a:r>
            <a:endParaRPr lang="sr-Latn-CS" sz="3200" dirty="0">
              <a:latin typeface="Gill Sans MT" pitchFamily="34" charset="0"/>
            </a:endParaRPr>
          </a:p>
        </p:txBody>
      </p:sp>
      <p:pic>
        <p:nvPicPr>
          <p:cNvPr id="3" name="Picture 2" descr="ngc5139_tan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1143" y="1000108"/>
            <a:ext cx="275050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3214688"/>
            <a:ext cx="250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Zvezde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svetle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39938" y="2819446"/>
            <a:ext cx="17683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Sunce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 sija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latin typeface="Gill Sans MT" pitchFamily="34" charset="0"/>
            </a:endParaRPr>
          </a:p>
        </p:txBody>
      </p:sp>
      <p:pic>
        <p:nvPicPr>
          <p:cNvPr id="12294" name="Picture 6" descr="Sun-Shining-in-Blue-Sky-Over-Tree-in-Winter-Snow-Biei-Hokkaido-Japan-Photographic-Print-C1306266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848" y="784271"/>
            <a:ext cx="2714625" cy="2035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rain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857628"/>
            <a:ext cx="3246438" cy="2434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1563" y="6357938"/>
            <a:ext cx="192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Kiša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pljušti.</a:t>
            </a:r>
            <a:endParaRPr lang="sr-Latn-CS" sz="24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pic>
        <p:nvPicPr>
          <p:cNvPr id="12299" name="Picture 11" descr="KPN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3584575"/>
            <a:ext cx="3506788" cy="231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68144" y="6172994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Calibri" pitchFamily="34" charset="0"/>
              </a:rPr>
              <a:t>Munje </a:t>
            </a:r>
            <a:r>
              <a:rPr lang="sr-Latn-RS" sz="2400" dirty="0" smtClean="0">
                <a:solidFill>
                  <a:srgbClr val="FFFF00"/>
                </a:solidFill>
                <a:latin typeface="Calibri" pitchFamily="34" charset="0"/>
              </a:rPr>
              <a:t>sevaju</a:t>
            </a:r>
            <a:r>
              <a:rPr lang="sr-Latn-RS" sz="2400" dirty="0" smtClean="0">
                <a:latin typeface="Calibri" pitchFamily="34" charset="0"/>
              </a:rPr>
              <a:t>.</a:t>
            </a:r>
            <a:endParaRPr lang="sr-Latn-CS" sz="2400" dirty="0">
              <a:solidFill>
                <a:srgbClr val="FFFF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03551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1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4000" dirty="0"/>
          </a:p>
          <a:p>
            <a:r>
              <a:rPr lang="sr-Latn-RS" sz="7200" dirty="0" smtClean="0">
                <a:solidFill>
                  <a:srgbClr val="FFFF00"/>
                </a:solidFill>
              </a:rPr>
              <a:t>Glagoli</a:t>
            </a:r>
            <a:r>
              <a:rPr lang="sr-Latn-R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reči koje označavaju radnju, stanje i zbivanje.</a:t>
            </a:r>
            <a:endParaRPr lang="sr-Latn-R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6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-23182" y="1281615"/>
            <a:ext cx="4009126" cy="295232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/>
          </a:p>
        </p:txBody>
      </p:sp>
      <p:sp>
        <p:nvSpPr>
          <p:cNvPr id="3" name="Cloud 2"/>
          <p:cNvSpPr/>
          <p:nvPr/>
        </p:nvSpPr>
        <p:spPr>
          <a:xfrm>
            <a:off x="3385598" y="3448164"/>
            <a:ext cx="4488691" cy="273630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/>
          </a:p>
        </p:txBody>
      </p:sp>
      <p:sp>
        <p:nvSpPr>
          <p:cNvPr id="4" name="Cloud 3"/>
          <p:cNvSpPr/>
          <p:nvPr/>
        </p:nvSpPr>
        <p:spPr>
          <a:xfrm>
            <a:off x="5256733" y="188640"/>
            <a:ext cx="3686647" cy="273630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3939" y="1559817"/>
            <a:ext cx="1058172" cy="210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866" y="2132857"/>
            <a:ext cx="1585452" cy="9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20616"/>
            <a:ext cx="1885258" cy="152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41312"/>
            <a:ext cx="1537532" cy="201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8417" y="363889"/>
            <a:ext cx="1975583" cy="176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904" y="663932"/>
            <a:ext cx="1748513" cy="13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536" y="4121696"/>
            <a:ext cx="1353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STANJE</a:t>
            </a:r>
            <a:endParaRPr lang="sr-Latn-R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2924944"/>
            <a:ext cx="1639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ZBIVANJE</a:t>
            </a:r>
            <a:endParaRPr lang="sr-Latn-R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94160" y="5949280"/>
            <a:ext cx="1580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RADNJA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19983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Glagolsko vreme</a:t>
            </a:r>
            <a:endParaRPr lang="sr-Latn-R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20133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>
                <a:solidFill>
                  <a:srgbClr val="FFFF00"/>
                </a:solidFill>
              </a:rPr>
              <a:t>PROŠLO		SADAŠNJE		BUDUĆE</a:t>
            </a:r>
            <a:endParaRPr lang="sr-Latn-RS" sz="3200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12776" y="1657266"/>
            <a:ext cx="432048" cy="1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39952" y="1657266"/>
            <a:ext cx="0" cy="107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41085" y="1749878"/>
            <a:ext cx="360040" cy="1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2972851"/>
            <a:ext cx="8388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SPAVAO </a:t>
            </a:r>
            <a:r>
              <a:rPr lang="sr-Latn-RS" sz="2400" dirty="0" smtClean="0"/>
              <a:t>SAM		          SPAVAM		             SPAVAĆU</a:t>
            </a:r>
            <a:endParaRPr lang="sr-Latn-RS" sz="2400" dirty="0"/>
          </a:p>
          <a:p>
            <a:endParaRPr lang="sr-Latn-RS" sz="2400" dirty="0" smtClean="0"/>
          </a:p>
          <a:p>
            <a:r>
              <a:rPr lang="sr-Latn-RS" sz="2400" dirty="0" smtClean="0"/>
              <a:t>PEVAO SAM		           PEVAM			PEVAĆU</a:t>
            </a:r>
            <a:endParaRPr lang="sr-Latn-RS" sz="2400" dirty="0"/>
          </a:p>
          <a:p>
            <a:endParaRPr lang="sr-Latn-RS" sz="2400" dirty="0" smtClean="0"/>
          </a:p>
          <a:p>
            <a:r>
              <a:rPr lang="sr-Latn-RS" sz="2400" dirty="0" smtClean="0"/>
              <a:t>DOŠLI SU		           DOLAZE		             DOĆI         ĆE</a:t>
            </a:r>
          </a:p>
          <a:p>
            <a:endParaRPr lang="sr-Latn-RS" sz="2400" dirty="0"/>
          </a:p>
          <a:p>
            <a:r>
              <a:rPr lang="sr-Latn-RS" sz="2400" dirty="0" smtClean="0"/>
              <a:t>IŠLI SU				IDU			IĆI	     ĆE</a:t>
            </a:r>
            <a:endParaRPr lang="sr-Latn-R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805" y="4450178"/>
            <a:ext cx="8470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27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6000" dirty="0" smtClean="0"/>
              <a:t>REČCE</a:t>
            </a:r>
            <a:endParaRPr lang="sr-Latn-RS" sz="60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532838" y="1542565"/>
            <a:ext cx="612068" cy="604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33555" y="1542565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726" y="203526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dirty="0" smtClean="0"/>
              <a:t>LI</a:t>
            </a:r>
            <a:endParaRPr lang="sr-Latn-R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017395" y="199976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dirty="0" smtClean="0"/>
              <a:t>NE</a:t>
            </a:r>
            <a:endParaRPr lang="sr-Latn-R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50297" y="2708920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DA</a:t>
            </a:r>
            <a:r>
              <a:rPr lang="sr-Latn-RS" sz="3200" dirty="0" smtClean="0">
                <a:solidFill>
                  <a:srgbClr val="FF0000"/>
                </a:solidFill>
              </a:rPr>
              <a:t>_</a:t>
            </a:r>
            <a:r>
              <a:rPr lang="sr-Latn-RS" sz="3200" dirty="0" smtClean="0"/>
              <a:t> LI					NE</a:t>
            </a:r>
            <a:r>
              <a:rPr lang="sr-Latn-RS" sz="3200" dirty="0" smtClean="0">
                <a:solidFill>
                  <a:srgbClr val="FF0000"/>
                </a:solidFill>
              </a:rPr>
              <a:t>_</a:t>
            </a:r>
            <a:r>
              <a:rPr lang="sr-Latn-RS" sz="3200" dirty="0" smtClean="0"/>
              <a:t>MOGU</a:t>
            </a:r>
          </a:p>
          <a:p>
            <a:r>
              <a:rPr lang="sr-Latn-RS" sz="3200" dirty="0" smtClean="0"/>
              <a:t>IDEŠ </a:t>
            </a:r>
            <a:r>
              <a:rPr lang="sr-Latn-RS" sz="3200" dirty="0">
                <a:solidFill>
                  <a:srgbClr val="FF0000"/>
                </a:solidFill>
              </a:rPr>
              <a:t>_</a:t>
            </a:r>
            <a:r>
              <a:rPr lang="sr-Latn-RS" sz="3200" dirty="0"/>
              <a:t> </a:t>
            </a:r>
            <a:r>
              <a:rPr lang="sr-Latn-RS" sz="3200" dirty="0" smtClean="0"/>
              <a:t>LI					NE</a:t>
            </a:r>
            <a:r>
              <a:rPr lang="sr-Latn-RS" sz="3200" dirty="0" smtClean="0">
                <a:solidFill>
                  <a:srgbClr val="FF0000"/>
                </a:solidFill>
              </a:rPr>
              <a:t>_</a:t>
            </a:r>
            <a:r>
              <a:rPr lang="sr-Latn-RS" sz="3200" dirty="0" smtClean="0"/>
              <a:t>ŽELIM</a:t>
            </a:r>
          </a:p>
          <a:p>
            <a:r>
              <a:rPr lang="sr-Latn-RS" sz="3200" dirty="0" smtClean="0"/>
              <a:t>MOŽEŠ </a:t>
            </a:r>
            <a:r>
              <a:rPr lang="sr-Latn-RS" sz="3200" dirty="0">
                <a:solidFill>
                  <a:srgbClr val="FF0000"/>
                </a:solidFill>
              </a:rPr>
              <a:t>_</a:t>
            </a:r>
            <a:r>
              <a:rPr lang="sr-Latn-RS" sz="3200" dirty="0"/>
              <a:t> </a:t>
            </a:r>
            <a:r>
              <a:rPr lang="sr-Latn-RS" sz="3200" dirty="0" smtClean="0"/>
              <a:t>LI				NE</a:t>
            </a:r>
            <a:r>
              <a:rPr lang="sr-Latn-RS" sz="3200" dirty="0" smtClean="0">
                <a:solidFill>
                  <a:srgbClr val="FF0000"/>
                </a:solidFill>
              </a:rPr>
              <a:t>_</a:t>
            </a:r>
            <a:r>
              <a:rPr lang="sr-Latn-RS" sz="3200" dirty="0" smtClean="0"/>
              <a:t>IDEM</a:t>
            </a:r>
          </a:p>
          <a:p>
            <a:r>
              <a:rPr lang="sr-Latn-RS" sz="3200" dirty="0" smtClean="0"/>
              <a:t>HOĆEŠ </a:t>
            </a:r>
            <a:r>
              <a:rPr lang="sr-Latn-RS" sz="3200" dirty="0">
                <a:solidFill>
                  <a:srgbClr val="FF0000"/>
                </a:solidFill>
              </a:rPr>
              <a:t>_</a:t>
            </a:r>
            <a:r>
              <a:rPr lang="sr-Latn-RS" sz="3200" dirty="0"/>
              <a:t> </a:t>
            </a:r>
            <a:r>
              <a:rPr lang="sr-Latn-RS" sz="3200" dirty="0" smtClean="0"/>
              <a:t>LI					NE</a:t>
            </a:r>
            <a:r>
              <a:rPr lang="sr-Latn-RS" sz="3200" dirty="0" smtClean="0">
                <a:solidFill>
                  <a:srgbClr val="FF0000"/>
                </a:solidFill>
              </a:rPr>
              <a:t>_</a:t>
            </a:r>
            <a:r>
              <a:rPr lang="sr-Latn-RS" sz="3200" dirty="0" smtClean="0"/>
              <a:t>BACAJ</a:t>
            </a:r>
            <a:endParaRPr lang="sr-Latn-R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56612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IZUZECI: NISAM, NEĆU, NEMOJ,NEMAM.</a:t>
            </a:r>
            <a:endParaRPr lang="sr-Latn-R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4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7560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/>
              <a:t>Sada u svojoj svesci zapišite  naslov:</a:t>
            </a:r>
          </a:p>
          <a:p>
            <a:endParaRPr lang="sr-Latn-RS" sz="4000" dirty="0"/>
          </a:p>
          <a:p>
            <a:endParaRPr lang="sr-Latn-RS" sz="4000" dirty="0" smtClean="0"/>
          </a:p>
          <a:p>
            <a:r>
              <a:rPr lang="sr-Latn-RS" sz="4000" dirty="0" smtClean="0"/>
              <a:t>Glagoli-vežbanje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/>
          </a:p>
          <a:p>
            <a:r>
              <a:rPr lang="sr-Latn-RS" sz="3600" dirty="0" smtClean="0"/>
              <a:t>Zapišite i uradite sledeće zadatke:</a:t>
            </a:r>
          </a:p>
        </p:txBody>
      </p:sp>
    </p:spTree>
    <p:extLst>
      <p:ext uri="{BB962C8B-B14F-4D97-AF65-F5344CB8AC3E}">
        <p14:creationId xmlns:p14="http://schemas.microsoft.com/office/powerpoint/2010/main" xmlns="" val="111399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189</Words>
  <Application>Microsoft Office PowerPoint</Application>
  <PresentationFormat>On-screen Show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Nevena Borić</dc:creator>
  <cp:lastModifiedBy>User</cp:lastModifiedBy>
  <cp:revision>13</cp:revision>
  <dcterms:created xsi:type="dcterms:W3CDTF">2020-03-31T11:56:12Z</dcterms:created>
  <dcterms:modified xsi:type="dcterms:W3CDTF">2020-04-02T15:04:48Z</dcterms:modified>
</cp:coreProperties>
</file>